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98" r:id="rId4"/>
    <p:sldId id="299" r:id="rId5"/>
    <p:sldId id="29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C17"/>
    <a:srgbClr val="F08115"/>
    <a:srgbClr val="87BD31"/>
    <a:srgbClr val="E5C800"/>
    <a:srgbClr val="009640"/>
    <a:srgbClr val="B9D26D"/>
    <a:srgbClr val="FFE862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677" autoAdjust="0"/>
  </p:normalViewPr>
  <p:slideViewPr>
    <p:cSldViewPr snapToGrid="0" showGuides="1">
      <p:cViewPr varScale="1">
        <p:scale>
          <a:sx n="56" d="100"/>
          <a:sy n="56" d="100"/>
        </p:scale>
        <p:origin x="-1864" y="-10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handoutMaster" Target="handoutMasters/handout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23/06/20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4.png"/><Relationship Id="rId10" Type="http://schemas.openxmlformats.org/officeDocument/2006/relationships/image" Target="../media/image15.png"/><Relationship Id="rId11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What’s It All Called?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53" y="2106009"/>
            <a:ext cx="5513294" cy="3986816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1061283" y="2418278"/>
            <a:ext cx="2974321" cy="559041"/>
            <a:chOff x="291493" y="1633290"/>
            <a:chExt cx="2974321" cy="559041"/>
          </a:xfrm>
        </p:grpSpPr>
        <p:grpSp>
          <p:nvGrpSpPr>
            <p:cNvPr id="57" name="Group 56"/>
            <p:cNvGrpSpPr/>
            <p:nvPr/>
          </p:nvGrpSpPr>
          <p:grpSpPr>
            <a:xfrm>
              <a:off x="2151529" y="1633290"/>
              <a:ext cx="1114285" cy="234929"/>
              <a:chOff x="2067639" y="1689229"/>
              <a:chExt cx="1114285" cy="234929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2983197" y="1689229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1" name="Straight Connector 60"/>
              <p:cNvCxnSpPr/>
              <p:nvPr/>
            </p:nvCxnSpPr>
            <p:spPr>
              <a:xfrm flipH="1">
                <a:off x="2067639" y="1784083"/>
                <a:ext cx="1008148" cy="14007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Rectangle 57"/>
            <p:cNvSpPr/>
            <p:nvPr/>
          </p:nvSpPr>
          <p:spPr>
            <a:xfrm>
              <a:off x="291493" y="1633290"/>
              <a:ext cx="1965843" cy="55904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54038" y="1728144"/>
              <a:ext cx="205447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bg1">
                      <a:lumMod val="65000"/>
                    </a:schemeClr>
                  </a:solidFill>
                </a:rPr>
                <a:t>eruption cloud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350020" y="2477558"/>
            <a:ext cx="2394669" cy="757451"/>
            <a:chOff x="252738" y="-501079"/>
            <a:chExt cx="2394669" cy="757451"/>
          </a:xfrm>
        </p:grpSpPr>
        <p:grpSp>
          <p:nvGrpSpPr>
            <p:cNvPr id="63" name="Group 62"/>
            <p:cNvGrpSpPr/>
            <p:nvPr/>
          </p:nvGrpSpPr>
          <p:grpSpPr>
            <a:xfrm>
              <a:off x="252738" y="-255622"/>
              <a:ext cx="1351415" cy="511994"/>
              <a:chOff x="168848" y="-199683"/>
              <a:chExt cx="1351415" cy="511994"/>
            </a:xfrm>
          </p:grpSpPr>
          <p:sp>
            <p:nvSpPr>
              <p:cNvPr id="66" name="Oval 65"/>
              <p:cNvSpPr/>
              <p:nvPr/>
            </p:nvSpPr>
            <p:spPr>
              <a:xfrm>
                <a:off x="168848" y="113584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7" name="Straight Connector 66"/>
              <p:cNvCxnSpPr/>
              <p:nvPr/>
            </p:nvCxnSpPr>
            <p:spPr>
              <a:xfrm flipH="1">
                <a:off x="302722" y="-199683"/>
                <a:ext cx="1217541" cy="38061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Rectangle 63"/>
            <p:cNvSpPr/>
            <p:nvPr/>
          </p:nvSpPr>
          <p:spPr>
            <a:xfrm>
              <a:off x="1542176" y="-501079"/>
              <a:ext cx="1053197" cy="531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1675208" y="-415015"/>
              <a:ext cx="9721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crater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4232684" y="3541013"/>
            <a:ext cx="3612505" cy="574200"/>
            <a:chOff x="164215" y="-343683"/>
            <a:chExt cx="3612505" cy="574200"/>
          </a:xfrm>
        </p:grpSpPr>
        <p:grpSp>
          <p:nvGrpSpPr>
            <p:cNvPr id="69" name="Group 68"/>
            <p:cNvGrpSpPr/>
            <p:nvPr/>
          </p:nvGrpSpPr>
          <p:grpSpPr>
            <a:xfrm>
              <a:off x="164215" y="-93754"/>
              <a:ext cx="1484414" cy="198727"/>
              <a:chOff x="80325" y="-37815"/>
              <a:chExt cx="1484414" cy="198727"/>
            </a:xfrm>
          </p:grpSpPr>
          <p:sp>
            <p:nvSpPr>
              <p:cNvPr id="72" name="Oval 71"/>
              <p:cNvSpPr/>
              <p:nvPr/>
            </p:nvSpPr>
            <p:spPr>
              <a:xfrm>
                <a:off x="80325" y="-37815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3" name="Straight Connector 72"/>
              <p:cNvCxnSpPr>
                <a:endCxn id="72" idx="6"/>
              </p:cNvCxnSpPr>
              <p:nvPr/>
            </p:nvCxnSpPr>
            <p:spPr>
              <a:xfrm flipH="1">
                <a:off x="279052" y="-21453"/>
                <a:ext cx="1285687" cy="8300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Rectangle 69"/>
            <p:cNvSpPr/>
            <p:nvPr/>
          </p:nvSpPr>
          <p:spPr>
            <a:xfrm>
              <a:off x="1542176" y="-343683"/>
              <a:ext cx="2234544" cy="5742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1587313" y="-221759"/>
              <a:ext cx="21535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/>
                  </a:solidFill>
                </a:rPr>
                <a:t>conduit/main vent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07885" y="5165480"/>
            <a:ext cx="3120309" cy="529207"/>
            <a:chOff x="1542176" y="-618599"/>
            <a:chExt cx="3120309" cy="529207"/>
          </a:xfrm>
        </p:grpSpPr>
        <p:grpSp>
          <p:nvGrpSpPr>
            <p:cNvPr id="75" name="Group 74"/>
            <p:cNvGrpSpPr/>
            <p:nvPr/>
          </p:nvGrpSpPr>
          <p:grpSpPr>
            <a:xfrm>
              <a:off x="3426251" y="-362104"/>
              <a:ext cx="1236234" cy="272712"/>
              <a:chOff x="3342361" y="-306165"/>
              <a:chExt cx="1236234" cy="272712"/>
            </a:xfrm>
          </p:grpSpPr>
          <p:sp>
            <p:nvSpPr>
              <p:cNvPr id="78" name="Oval 77"/>
              <p:cNvSpPr/>
              <p:nvPr/>
            </p:nvSpPr>
            <p:spPr>
              <a:xfrm>
                <a:off x="4379868" y="-232180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9" name="Straight Connector 78"/>
              <p:cNvCxnSpPr/>
              <p:nvPr/>
            </p:nvCxnSpPr>
            <p:spPr>
              <a:xfrm>
                <a:off x="3342361" y="-306165"/>
                <a:ext cx="1143644" cy="16300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6" name="Rectangle 75"/>
            <p:cNvSpPr/>
            <p:nvPr/>
          </p:nvSpPr>
          <p:spPr>
            <a:xfrm>
              <a:off x="1542176" y="-618599"/>
              <a:ext cx="2031149" cy="52860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1623174" y="-532705"/>
              <a:ext cx="213925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C000"/>
                  </a:solidFill>
                </a:rPr>
                <a:t>magma chamber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755650" y="13475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name the main parts of this volcano?</a:t>
            </a:r>
          </a:p>
          <a:p>
            <a:pPr algn="ctr"/>
            <a:r>
              <a:rPr lang="en-GB" dirty="0"/>
              <a:t>Can you explain how the grey layers were made?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5818095" y="4124767"/>
            <a:ext cx="2698378" cy="909460"/>
            <a:chOff x="5494790" y="2543705"/>
            <a:chExt cx="2698378" cy="909460"/>
          </a:xfrm>
        </p:grpSpPr>
        <p:sp>
          <p:nvSpPr>
            <p:cNvPr id="40" name="Rectangle 39"/>
            <p:cNvSpPr/>
            <p:nvPr/>
          </p:nvSpPr>
          <p:spPr>
            <a:xfrm>
              <a:off x="5494790" y="2543705"/>
              <a:ext cx="2698378" cy="909460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5802239" y="2679753"/>
              <a:ext cx="239092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Why do you think it is called that?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818095" y="2643510"/>
            <a:ext cx="2698378" cy="1381643"/>
            <a:chOff x="5494790" y="2459518"/>
            <a:chExt cx="2698378" cy="1381643"/>
          </a:xfrm>
        </p:grpSpPr>
        <p:sp>
          <p:nvSpPr>
            <p:cNvPr id="43" name="Rectangle 42"/>
            <p:cNvSpPr/>
            <p:nvPr/>
          </p:nvSpPr>
          <p:spPr>
            <a:xfrm>
              <a:off x="5494790" y="2459518"/>
              <a:ext cx="2698378" cy="1381643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5802239" y="2550174"/>
              <a:ext cx="239092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Most volcanoes are located in the red area, which is named “Ring of Fire”.</a:t>
              </a:r>
            </a:p>
          </p:txBody>
        </p:sp>
      </p:grpSp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Where Are Most Volcanoes Located?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 36"/>
          <p:cNvSpPr/>
          <p:nvPr/>
        </p:nvSpPr>
        <p:spPr>
          <a:xfrm>
            <a:off x="755651" y="1411243"/>
            <a:ext cx="7632700" cy="495108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Look at this map.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66"/>
          <a:stretch/>
        </p:blipFill>
        <p:spPr>
          <a:xfrm>
            <a:off x="755651" y="2005965"/>
            <a:ext cx="5313456" cy="4086859"/>
          </a:xfrm>
          <a:prstGeom prst="rect">
            <a:avLst/>
          </a:prstGeom>
          <a:ln w="28575">
            <a:solidFill>
              <a:srgbClr val="87BD31"/>
            </a:solidFill>
          </a:ln>
        </p:spPr>
      </p:pic>
    </p:spTree>
    <p:extLst>
      <p:ext uri="{BB962C8B-B14F-4D97-AF65-F5344CB8AC3E}">
        <p14:creationId xmlns:p14="http://schemas.microsoft.com/office/powerpoint/2010/main" val="1567952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 Do They Mean?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1972235" y="1488141"/>
            <a:ext cx="6416115" cy="1174377"/>
          </a:xfrm>
          <a:prstGeom prst="rect">
            <a:avLst/>
          </a:prstGeom>
          <a:solidFill>
            <a:schemeClr val="bg1"/>
          </a:solidFill>
          <a:ln w="38100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887505" y="1165411"/>
            <a:ext cx="1819835" cy="181983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69" y="1374458"/>
            <a:ext cx="1647306" cy="113356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723437" y="1588951"/>
            <a:ext cx="56649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08115"/>
                </a:solidFill>
              </a:rPr>
              <a:t>active</a:t>
            </a:r>
          </a:p>
          <a:p>
            <a:r>
              <a:rPr lang="en-GB" dirty="0"/>
              <a:t>A volcano that has erupted in the last 10 000 years.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55651" y="2731376"/>
            <a:ext cx="7453404" cy="1819835"/>
            <a:chOff x="755651" y="2731376"/>
            <a:chExt cx="7453404" cy="1819835"/>
          </a:xfrm>
        </p:grpSpPr>
        <p:sp>
          <p:nvSpPr>
            <p:cNvPr id="21" name="Rectangle 20"/>
            <p:cNvSpPr/>
            <p:nvPr/>
          </p:nvSpPr>
          <p:spPr>
            <a:xfrm>
              <a:off x="755651" y="3081000"/>
              <a:ext cx="6792632" cy="117437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6389220" y="2731376"/>
              <a:ext cx="1819835" cy="18198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9412" y="3187873"/>
              <a:ext cx="1613647" cy="926747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883768" y="3143414"/>
              <a:ext cx="566491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>
                  <a:solidFill>
                    <a:srgbClr val="F08115"/>
                  </a:solidFill>
                </a:rPr>
                <a:t>dormant</a:t>
              </a:r>
            </a:p>
            <a:p>
              <a:r>
                <a:rPr lang="en-GB" dirty="0"/>
                <a:t>A volcano that hasn’t erupted in the last 10 000 years, but may erupt again.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55650" y="4327093"/>
            <a:ext cx="7632700" cy="1819835"/>
            <a:chOff x="755650" y="4327093"/>
            <a:chExt cx="7632700" cy="1819835"/>
          </a:xfrm>
        </p:grpSpPr>
        <p:sp>
          <p:nvSpPr>
            <p:cNvPr id="25" name="Rectangle 24"/>
            <p:cNvSpPr/>
            <p:nvPr/>
          </p:nvSpPr>
          <p:spPr>
            <a:xfrm>
              <a:off x="1840380" y="4649823"/>
              <a:ext cx="6547970" cy="117437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755650" y="4327093"/>
              <a:ext cx="1819835" cy="18198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5637" y="4908365"/>
              <a:ext cx="1559859" cy="65729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2678577" y="4710872"/>
              <a:ext cx="566491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>
                  <a:solidFill>
                    <a:srgbClr val="F08115"/>
                  </a:solidFill>
                </a:rPr>
                <a:t>extinct</a:t>
              </a:r>
            </a:p>
            <a:p>
              <a:r>
                <a:rPr lang="en-GB" dirty="0"/>
                <a:t>A volcano that hasn’t erupted in the last 10 000 years, and isn’t expected to erupt again.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304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Why Do People Live</a:t>
            </a:r>
          </a:p>
          <a:p>
            <a:pPr algn="ctr"/>
            <a:r>
              <a:rPr lang="en-GB" sz="3200" b="1" dirty="0">
                <a:latin typeface="+mj-lt"/>
              </a:rPr>
              <a:t>Near Volcanoes?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6" name="Rectangle 55"/>
          <p:cNvSpPr/>
          <p:nvPr/>
        </p:nvSpPr>
        <p:spPr>
          <a:xfrm>
            <a:off x="755651" y="1895337"/>
            <a:ext cx="7632700" cy="495108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 your group, sort your cards into two piles: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9" b="10394"/>
          <a:stretch/>
        </p:blipFill>
        <p:spPr>
          <a:xfrm>
            <a:off x="755650" y="2456329"/>
            <a:ext cx="7632699" cy="363649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32965" y="2662518"/>
            <a:ext cx="2626659" cy="959224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For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921624" y="2662518"/>
            <a:ext cx="2626659" cy="959224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Against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55650" y="3827931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is the most important reason against?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5649" y="4388204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is the most important reason for?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55648" y="4960378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Do the risks seem worth taking?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47" y="5530753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Would you want to live near to a volcano?</a:t>
            </a:r>
          </a:p>
        </p:txBody>
      </p:sp>
    </p:spTree>
    <p:extLst>
      <p:ext uri="{BB962C8B-B14F-4D97-AF65-F5344CB8AC3E}">
        <p14:creationId xmlns:p14="http://schemas.microsoft.com/office/powerpoint/2010/main" val="1292204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110</TotalTime>
  <Words>181</Words>
  <Application>Microsoft Macintosh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Twinkl</vt:lpstr>
      <vt:lpstr>Sassoon Infant Rg</vt:lpstr>
      <vt:lpstr>Roboto</vt:lpstr>
      <vt:lpstr>Calibri</vt:lpstr>
      <vt:lpstr>Tuffy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 Bowes</cp:lastModifiedBy>
  <cp:revision>13</cp:revision>
  <dcterms:created xsi:type="dcterms:W3CDTF">2020-01-26T13:43:20Z</dcterms:created>
  <dcterms:modified xsi:type="dcterms:W3CDTF">2020-06-23T12:09:07Z</dcterms:modified>
</cp:coreProperties>
</file>