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  <p:sldMasterId id="2147483686" r:id="rId2"/>
  </p:sldMasterIdLst>
  <p:sldIdLst>
    <p:sldId id="261" r:id="rId3"/>
    <p:sldId id="278" r:id="rId4"/>
    <p:sldId id="299" r:id="rId5"/>
    <p:sldId id="300" r:id="rId6"/>
    <p:sldId id="30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4399"/>
    <a:srgbClr val="78A72B"/>
    <a:srgbClr val="E4007F"/>
    <a:srgbClr val="62C2BE"/>
    <a:srgbClr val="D98FB9"/>
    <a:srgbClr val="ACD767"/>
    <a:srgbClr val="87BD31"/>
    <a:srgbClr val="A673AD"/>
    <a:srgbClr val="E8C601"/>
    <a:srgbClr val="A21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432" y="-288"/>
      </p:cViewPr>
      <p:guideLst>
        <p:guide orient="horz" pos="2160"/>
        <p:guide orient="horz" pos="323"/>
        <p:guide orient="horz" pos="482"/>
        <p:guide orient="horz" pos="3997"/>
        <p:guide orient="horz" pos="3838"/>
        <p:guide pos="2880"/>
        <p:guide pos="317"/>
        <p:guide pos="476"/>
        <p:guide pos="5284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0.jpg"/><Relationship Id="rId3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jpg"/><Relationship Id="rId3" Type="http://schemas.openxmlformats.org/officeDocument/2006/relationships/image" Target="../media/image9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71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256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8399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066338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38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31138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534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theme" Target="../theme/theme2.xml"/><Relationship Id="rId9" Type="http://schemas.openxmlformats.org/officeDocument/2006/relationships/image" Target="../media/image1.jp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034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4" r:id="rId6"/>
    <p:sldLayoutId id="214748369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159491" y="697112"/>
            <a:ext cx="482503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Metres to Kilometres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29072" r="8264" b="8291"/>
          <a:stretch/>
        </p:blipFill>
        <p:spPr>
          <a:xfrm>
            <a:off x="755650" y="2092411"/>
            <a:ext cx="7632700" cy="40004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919968"/>
            <a:ext cx="2984328" cy="42204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39189">
            <a:off x="3140527" y="1802941"/>
            <a:ext cx="3998181" cy="45990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566984" y="3594588"/>
            <a:ext cx="3591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If this creates a decimal number, the thousandths become metres:</a:t>
            </a:r>
          </a:p>
          <a:p>
            <a:pPr algn="ctr"/>
            <a:r>
              <a:rPr lang="en-GB" dirty="0"/>
              <a:t>3500m ÷ 1000 = 3.500</a:t>
            </a:r>
          </a:p>
          <a:p>
            <a:pPr algn="ctr"/>
            <a:r>
              <a:rPr lang="en-GB" dirty="0"/>
              <a:t>3500m = 3km 500m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403221" y="1356053"/>
            <a:ext cx="6337558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To convert from metres to kilometres, we divide the number of metres by 1000: 5000m ÷ 1000 = 5km</a:t>
            </a:r>
          </a:p>
        </p:txBody>
      </p:sp>
    </p:spTree>
    <p:extLst>
      <p:ext uri="{BB962C8B-B14F-4D97-AF65-F5344CB8AC3E}">
        <p14:creationId xmlns:p14="http://schemas.microsoft.com/office/powerpoint/2010/main" val="1353843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07554" y="1356053"/>
            <a:ext cx="6328891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Convert these metre measurements to kilometres and metres.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2159492" y="697112"/>
            <a:ext cx="482503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Metres to Kilometres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7" b="13057"/>
          <a:stretch/>
        </p:blipFill>
        <p:spPr>
          <a:xfrm>
            <a:off x="755650" y="1779374"/>
            <a:ext cx="7632700" cy="4314938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981699"/>
              </p:ext>
            </p:extLst>
          </p:nvPr>
        </p:nvGraphicFramePr>
        <p:xfrm>
          <a:off x="1407554" y="2099782"/>
          <a:ext cx="448743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20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853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Metres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4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Kilometres</a:t>
                      </a:r>
                      <a:r>
                        <a:rPr lang="en-GB" b="1" baseline="0" dirty="0">
                          <a:solidFill>
                            <a:schemeClr val="bg1"/>
                          </a:solidFill>
                        </a:rPr>
                        <a:t> and Metres</a:t>
                      </a:r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43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6000m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4500m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6250m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8000m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2750m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3000m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9500m</a:t>
                      </a: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3783130"/>
            <a:ext cx="4426591" cy="2528156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39074" y="2470020"/>
            <a:ext cx="824919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6km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401987" y="2840258"/>
            <a:ext cx="170045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4km 500m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401986" y="3195127"/>
            <a:ext cx="170045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6km 250m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101304" y="3574710"/>
            <a:ext cx="170045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8km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401984" y="3954293"/>
            <a:ext cx="170045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2km 750m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101304" y="4325638"/>
            <a:ext cx="170045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3km</a:t>
            </a:r>
          </a:p>
        </p:txBody>
      </p:sp>
      <p:sp>
        <p:nvSpPr>
          <p:cNvPr id="37" name="Rectangle 36"/>
          <p:cNvSpPr/>
          <p:nvPr/>
        </p:nvSpPr>
        <p:spPr>
          <a:xfrm>
            <a:off x="2401982" y="4696983"/>
            <a:ext cx="170045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>
                <a:solidFill>
                  <a:srgbClr val="924399"/>
                </a:solidFill>
                <a:latin typeface="Kalam" panose="02000000000000000000" pitchFamily="2" charset="0"/>
                <a:cs typeface="Kalam" panose="02000000000000000000" pitchFamily="2" charset="0"/>
              </a:rPr>
              <a:t>9km 500m</a:t>
            </a:r>
          </a:p>
        </p:txBody>
      </p:sp>
    </p:spTree>
    <p:extLst>
      <p:ext uri="{BB962C8B-B14F-4D97-AF65-F5344CB8AC3E}">
        <p14:creationId xmlns:p14="http://schemas.microsoft.com/office/powerpoint/2010/main" val="1577504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07554" y="1356053"/>
            <a:ext cx="6328891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Use &lt;, &gt; or = to compare the measurements.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650542" y="697112"/>
            <a:ext cx="584294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Comparing and Ordering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8" t="7530" r="648" b="13737"/>
          <a:stretch/>
        </p:blipFill>
        <p:spPr>
          <a:xfrm>
            <a:off x="706222" y="1815937"/>
            <a:ext cx="7682127" cy="42768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70587"/>
            <a:ext cx="3953089" cy="417781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1323"/>
              </p:ext>
            </p:extLst>
          </p:nvPr>
        </p:nvGraphicFramePr>
        <p:xfrm>
          <a:off x="1519234" y="3356518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2991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119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541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74168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5000m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3km 750m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297727" y="3321907"/>
            <a:ext cx="5485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rgbClr val="78A72B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4139319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1" b="6716"/>
          <a:stretch/>
        </p:blipFill>
        <p:spPr>
          <a:xfrm>
            <a:off x="755650" y="1821845"/>
            <a:ext cx="7632700" cy="427097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07554" y="1356053"/>
            <a:ext cx="6328891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Use &lt;, &gt; or = to compare the measurements.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650542" y="697112"/>
            <a:ext cx="584294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Comparing and Ordering</a:t>
            </a:r>
            <a:endParaRPr lang="en-GB" sz="4000" b="1" dirty="0">
              <a:latin typeface="Twinkl" pitchFamily="2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944338"/>
              </p:ext>
            </p:extLst>
          </p:nvPr>
        </p:nvGraphicFramePr>
        <p:xfrm>
          <a:off x="1519234" y="3356518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2991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119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541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74168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2300m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4km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24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297727" y="3321907"/>
            <a:ext cx="5485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rgbClr val="78A72B"/>
                </a:solidFill>
              </a:rPr>
              <a:t>&lt;</a:t>
            </a:r>
          </a:p>
        </p:txBody>
      </p:sp>
    </p:spTree>
    <p:extLst>
      <p:ext uri="{BB962C8B-B14F-4D97-AF65-F5344CB8AC3E}">
        <p14:creationId xmlns:p14="http://schemas.microsoft.com/office/powerpoint/2010/main" val="31102688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Lesson Presentation Template" id="{14A540DB-2BD4-4E42-9A45-35BBAA252D39}" vid="{82D6A7FA-28C5-4B0C-A16A-E306BAE6F13D}"/>
    </a:ext>
  </a:extLst>
</a:theme>
</file>

<file path=ppt/theme/theme2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Lesson Presentation Template" id="{14A540DB-2BD4-4E42-9A45-35BBAA252D39}" vid="{444C389A-D247-4C10-BA1B-553142AFC24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114</Words>
  <Application>Microsoft Macintosh PowerPoint</Application>
  <PresentationFormat>On-screen Show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 Bowes</cp:lastModifiedBy>
  <cp:revision>33</cp:revision>
  <dcterms:created xsi:type="dcterms:W3CDTF">2018-10-16T13:36:33Z</dcterms:created>
  <dcterms:modified xsi:type="dcterms:W3CDTF">2020-06-26T12:02:38Z</dcterms:modified>
</cp:coreProperties>
</file>